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479" r:id="rId18"/>
    <p:sldId id="370" r:id="rId19"/>
    <p:sldId id="418" r:id="rId20"/>
    <p:sldId id="451" r:id="rId21"/>
    <p:sldId id="380" r:id="rId22"/>
    <p:sldId id="450" r:id="rId23"/>
    <p:sldId id="381" r:id="rId24"/>
    <p:sldId id="383" r:id="rId25"/>
    <p:sldId id="382" r:id="rId26"/>
    <p:sldId id="452" r:id="rId27"/>
    <p:sldId id="453" r:id="rId28"/>
    <p:sldId id="454" r:id="rId29"/>
    <p:sldId id="462" r:id="rId30"/>
    <p:sldId id="384" r:id="rId31"/>
    <p:sldId id="385" r:id="rId32"/>
    <p:sldId id="386" r:id="rId33"/>
    <p:sldId id="388" r:id="rId34"/>
    <p:sldId id="371" r:id="rId35"/>
    <p:sldId id="455" r:id="rId36"/>
    <p:sldId id="391" r:id="rId37"/>
    <p:sldId id="393" r:id="rId38"/>
    <p:sldId id="394" r:id="rId39"/>
    <p:sldId id="402" r:id="rId40"/>
    <p:sldId id="404" r:id="rId41"/>
    <p:sldId id="395" r:id="rId42"/>
    <p:sldId id="401" r:id="rId43"/>
    <p:sldId id="405" r:id="rId44"/>
    <p:sldId id="392" r:id="rId45"/>
    <p:sldId id="372" r:id="rId46"/>
    <p:sldId id="457" r:id="rId47"/>
    <p:sldId id="463" r:id="rId48"/>
    <p:sldId id="396" r:id="rId49"/>
    <p:sldId id="412" r:id="rId50"/>
    <p:sldId id="410" r:id="rId51"/>
    <p:sldId id="406" r:id="rId52"/>
    <p:sldId id="407" r:id="rId53"/>
    <p:sldId id="408" r:id="rId54"/>
    <p:sldId id="423" r:id="rId55"/>
    <p:sldId id="389" r:id="rId56"/>
    <p:sldId id="415" r:id="rId57"/>
    <p:sldId id="424" r:id="rId58"/>
    <p:sldId id="409" r:id="rId59"/>
    <p:sldId id="373" r:id="rId60"/>
    <p:sldId id="456" r:id="rId61"/>
    <p:sldId id="464" r:id="rId62"/>
    <p:sldId id="425" r:id="rId63"/>
    <p:sldId id="429" r:id="rId64"/>
    <p:sldId id="430" r:id="rId65"/>
    <p:sldId id="431" r:id="rId66"/>
    <p:sldId id="434" r:id="rId67"/>
    <p:sldId id="428" r:id="rId68"/>
    <p:sldId id="433" r:id="rId69"/>
    <p:sldId id="432" r:id="rId70"/>
    <p:sldId id="435" r:id="rId71"/>
    <p:sldId id="374" r:id="rId72"/>
    <p:sldId id="458" r:id="rId73"/>
    <p:sldId id="465" r:id="rId74"/>
    <p:sldId id="436" r:id="rId75"/>
    <p:sldId id="440" r:id="rId76"/>
    <p:sldId id="437" r:id="rId77"/>
    <p:sldId id="442" r:id="rId78"/>
    <p:sldId id="441" r:id="rId79"/>
    <p:sldId id="443" r:id="rId80"/>
    <p:sldId id="444" r:id="rId81"/>
    <p:sldId id="468" r:id="rId82"/>
    <p:sldId id="375" r:id="rId83"/>
    <p:sldId id="467" r:id="rId84"/>
    <p:sldId id="446" r:id="rId85"/>
    <p:sldId id="470" r:id="rId86"/>
    <p:sldId id="481" r:id="rId87"/>
    <p:sldId id="477" r:id="rId88"/>
    <p:sldId id="476" r:id="rId89"/>
    <p:sldId id="475" r:id="rId90"/>
    <p:sldId id="478" r:id="rId91"/>
    <p:sldId id="469" r:id="rId92"/>
    <p:sldId id="471" r:id="rId93"/>
    <p:sldId id="473" r:id="rId94"/>
    <p:sldId id="472" r:id="rId95"/>
    <p:sldId id="447" r:id="rId96"/>
    <p:sldId id="474" r:id="rId97"/>
    <p:sldId id="377" r:id="rId98"/>
    <p:sldId id="449" r:id="rId99"/>
    <p:sldId id="366" r:id="rId100"/>
    <p:sldId id="448" r:id="rId101"/>
    <p:sldId id="445" r:id="rId10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12.04.2017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12.04.2017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Reference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Interfacing… Web Service / SOAP</a:t>
            </a:r>
            <a:r>
              <a:rPr lang="en-US" dirty="0"/>
              <a:t> </a:t>
            </a:r>
            <a:r>
              <a:rPr lang="en-US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</a:t>
            </a:r>
            <a:r>
              <a:rPr lang="en-US" smtClean="0"/>
              <a:t>… REST (JAX-RS)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</a:t>
            </a:r>
            <a:r>
              <a:rPr lang="en-US" dirty="0" smtClean="0"/>
              <a:t>Accept</a:t>
            </a:r>
            <a:endParaRPr lang="en-US" dirty="0" smtClean="0"/>
          </a:p>
          <a:p>
            <a:pPr lvl="2"/>
            <a:r>
              <a:rPr lang="en-US" dirty="0" smtClean="0"/>
              <a:t>Content-Type – </a:t>
            </a:r>
            <a:r>
              <a:rPr lang="en-US" dirty="0" smtClean="0"/>
              <a:t>representation the </a:t>
            </a:r>
            <a:r>
              <a:rPr lang="en-US" dirty="0" smtClean="0"/>
              <a:t>client is sending.</a:t>
            </a:r>
          </a:p>
          <a:p>
            <a:pPr lvl="2"/>
            <a:r>
              <a:rPr lang="en-US" dirty="0" smtClean="0"/>
              <a:t>Accept – representation the </a:t>
            </a:r>
            <a:r>
              <a:rPr lang="en-US" dirty="0" smtClean="0"/>
              <a:t>client </a:t>
            </a:r>
            <a:r>
              <a:rPr lang="en-US" dirty="0" smtClean="0"/>
              <a:t>accepts for the response.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9509</TotalTime>
  <Words>3290</Words>
  <Application>Microsoft Office PowerPoint</Application>
  <PresentationFormat>On-screen Show (4:3)</PresentationFormat>
  <Paragraphs>1056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Reference </vt:lpstr>
      <vt:lpstr>Agenda</vt:lpstr>
      <vt:lpstr>Not the only kid on the block</vt:lpstr>
      <vt:lpstr>Contents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192</cp:revision>
  <dcterms:created xsi:type="dcterms:W3CDTF">2016-10-31T15:26:08Z</dcterms:created>
  <dcterms:modified xsi:type="dcterms:W3CDTF">2017-04-14T14:35:59Z</dcterms:modified>
</cp:coreProperties>
</file>